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9" r:id="rId9"/>
    <p:sldId id="267" r:id="rId10"/>
    <p:sldId id="268" r:id="rId11"/>
    <p:sldId id="269" r:id="rId12"/>
    <p:sldId id="270" r:id="rId13"/>
    <p:sldId id="271" r:id="rId14"/>
    <p:sldId id="280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Gospodarstvo Europe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kojim sektorima je na području Dalmacije zaposleno više od prosjeka EU?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75459" y="268450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Industrija i rudarstvo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75459" y="54731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Kvartarne djelatnosti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75459" y="407884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Trgovina, promet i turizam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8EEBE4A-F23E-4FEA-A6DB-F7358E8CA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962" y="2595027"/>
            <a:ext cx="6001555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U kojim sektorima je u najvećem dijelu Francuske zaposleno više od prosjeka EU?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75459" y="268450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Industrija i rudarstvo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75459" y="54731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Kvartarne djelatnosti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75459" y="407884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Trgovina, promet i turizam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8EEBE4A-F23E-4FEA-A6DB-F7358E8CA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962" y="2595027"/>
            <a:ext cx="6001555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989057" y="1945629"/>
            <a:ext cx="1174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Koliko ima gospodarskih sektora djelatnosti?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049428" y="2044729"/>
            <a:ext cx="6683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Koja poljoprivredna kultura je najzastupljenija na otoku Velika Britanija?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651553" y="37050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Posebne kulture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51553" y="48132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Suvremeno stočarstvo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051590" y="37050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Ratarstvo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4051590" y="48132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Šumska i slabo obrađena područja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DEB7508-4678-4EF0-875A-05BC794A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626" y="1267110"/>
            <a:ext cx="4404752" cy="54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83559" y="2024988"/>
            <a:ext cx="6683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„poljoprivredna kultura” je najzastupljenija na području Skandinavije?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651553" y="37050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Posebne kulture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51553" y="48132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Suvremeno stočarstvo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051590" y="37050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Ratarstvo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4051590" y="48132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Šumska i slabo obrađena područja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DEB7508-4678-4EF0-875A-05BC794A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626" y="1267110"/>
            <a:ext cx="4404752" cy="54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145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Gospodarstvo Europe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18</cp:revision>
  <dcterms:created xsi:type="dcterms:W3CDTF">2021-01-04T08:54:24Z</dcterms:created>
  <dcterms:modified xsi:type="dcterms:W3CDTF">2021-08-15T07:40:17Z</dcterms:modified>
</cp:coreProperties>
</file>